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1" lang="pt-BR" sz="48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pt-BR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333333"/>
                </a:solidFill>
                <a:latin typeface="Noto Sans Bold"/>
              </a:rPr>
              <a:t>Click to edit the outline text format</a:t>
            </a:r>
            <a:endParaRPr b="0" lang="pt-BR" sz="240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333333"/>
                </a:solidFill>
                <a:latin typeface="Noto Sans Bold"/>
              </a:rPr>
              <a:t>Second Outline Level</a:t>
            </a:r>
            <a:endParaRPr b="0" lang="pt-BR" sz="240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333333"/>
                </a:solidFill>
                <a:latin typeface="Noto Sans Bold"/>
              </a:rPr>
              <a:t>Third Outline Level</a:t>
            </a:r>
            <a:endParaRPr b="0" lang="pt-BR" sz="240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333333"/>
                </a:solidFill>
                <a:latin typeface="Noto Sans Bold"/>
              </a:rPr>
              <a:t>Fourth Outline Level</a:t>
            </a:r>
            <a:endParaRPr b="0" lang="pt-BR" sz="240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333333"/>
                </a:solidFill>
                <a:latin typeface="Noto Sans Bold"/>
              </a:rPr>
              <a:t>Fifth Outline Level</a:t>
            </a:r>
            <a:endParaRPr b="0" lang="pt-BR" sz="240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333333"/>
                </a:solidFill>
                <a:latin typeface="Noto Sans Bold"/>
              </a:rPr>
              <a:t>Sixth Outline Level</a:t>
            </a:r>
            <a:endParaRPr b="0" lang="pt-BR" sz="24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333333"/>
                </a:solidFill>
                <a:latin typeface="Noto Sans Bold"/>
              </a:rPr>
              <a:t>Seventh Outline Level</a:t>
            </a:r>
            <a:endParaRPr b="0" lang="pt-BR" sz="240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Noto Sans Regular"/>
              </a:rPr>
              <a:t>&lt;date/time&gt;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pt-BR" sz="1400" spc="-1" strike="noStrike">
                <a:latin typeface="Noto Sans Regular"/>
              </a:rPr>
              <a:t>&lt;footer&gt;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55B59B58-ADC1-48C6-A1DA-451D9D4CD1AD}" type="slidenum">
              <a:rPr b="0" lang="pt-BR" sz="1400" spc="-1" strike="noStrike">
                <a:latin typeface="Noto Sans Regular"/>
              </a:rPr>
              <a:t>&lt;number&gt;</a:t>
            </a:fld>
            <a:r>
              <a:rPr b="0" lang="pt-BR" sz="1400" spc="-1" strike="noStrike">
                <a:latin typeface="Noto Sans Regular"/>
              </a:rPr>
              <a:t> / </a:t>
            </a:r>
            <a:fld id="{7B460894-35B1-40AA-BE52-85DDB23946E8}" type="slidecount">
              <a:rPr b="0" lang="pt-BR" sz="1400" spc="-1" strike="noStrike">
                <a:latin typeface="Noto Sans Regular"/>
              </a:rPr>
              <a:t>19</a:t>
            </a:fld>
            <a:endParaRPr b="0" lang="pt-BR" sz="1400" spc="-1" strike="noStrike">
              <a:latin typeface="Noto Sans Regular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pt-BR" sz="44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Click to edit the outline text format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Second Outline Level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Third Outline Level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Fourth Outline Level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Fifth Outline Level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Sixth Outline Level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Seventh Outline Level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Noto Sans Regular"/>
              </a:rPr>
              <a:t>&lt;date/time&gt;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pt-BR" sz="1400" spc="-1" strike="noStrike">
                <a:latin typeface="Noto Sans Regular"/>
              </a:rPr>
              <a:t>&lt;footer&gt;</a:t>
            </a:r>
            <a:endParaRPr b="0" lang="pt-BR" sz="1400" spc="-1" strike="noStrike">
              <a:latin typeface="Noto Sans Regular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404EF114-7792-4449-9AB1-24021F1A6990}" type="slidenum">
              <a:rPr b="0" lang="pt-BR" sz="1400" spc="-1" strike="noStrike">
                <a:latin typeface="Noto Sans Regular"/>
              </a:rPr>
              <a:t>&lt;number&gt;</a:t>
            </a:fld>
            <a:r>
              <a:rPr b="0" lang="pt-BR" sz="1400" spc="-1" strike="noStrike">
                <a:latin typeface="Noto Sans Regular"/>
              </a:rPr>
              <a:t> / </a:t>
            </a:r>
            <a:fld id="{FFBD4782-2EF0-4E5F-8BD6-F019DE0F4387}" type="slidecount">
              <a:rPr b="0" lang="pt-BR" sz="1400" spc="-1" strike="noStrike">
                <a:latin typeface="Noto Sans Regular"/>
              </a:rPr>
              <a:t>19</a:t>
            </a:fld>
            <a:endParaRPr b="0" lang="pt-BR" sz="1400" spc="-1" strike="noStrike">
              <a:latin typeface="Noto Sans Regular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399348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endParaRPr b="1" lang="pt-BR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pt-BR" sz="3200" spc="-1" strike="noStrike">
              <a:latin typeface="Noto Sans Regular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As mudanças de layout foram significativas. 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Escolha de um novo tema com destaque para a mudança da cor predominante, anteriormente verde e agora amarela.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Pequenos ajustes finos feito durante uma revisão, como arrendondamento de bordas. 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700200" y="1797120"/>
            <a:ext cx="8679960" cy="46821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00200" y="1797120"/>
            <a:ext cx="8679960" cy="468216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Houveram inclusões feitas no modulo 1.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Quadro de palavras ao lado da aparesentação de cada letra do alfabeto.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Sons de erro nas atividades de reconhecimento.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700560" y="1797480"/>
            <a:ext cx="8679240" cy="46814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700560" y="1797480"/>
            <a:ext cx="8679240" cy="46814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Como descrito no planejamento do projeto, no modulo 2 temos uma aprensentação de silbabas simples.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Apresenta a palavra e suas silabas na Exploração.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No Reconhecimento os exercicos são focados no reconhecumento das silabas.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700920" y="1797840"/>
            <a:ext cx="8678520" cy="46807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700920" y="1797840"/>
            <a:ext cx="8678520" cy="46807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As ferramentas utilizadas se mantiveram quase as mesmas, mas prezando pela simplicidade.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Atom como editor de texto; servidor apache para acesso http ao site; Git para controle de versão; Github como repositorio remoto; Biblioteca P5js para o desenvolvimento.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O processo de retomada ao projeto se apresentou trabalhoso uma vez que já havia sido feito todo um planejamento e estudo dos metodos a serem aplicados.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Foram feitos pequenos ajuestes de layout e toda uma reorganização na forma com que os arquivos estavam dispostos.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792000" y="5688000"/>
            <a:ext cx="8712000" cy="106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ctr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Antiga organização da raiz do projeto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633680" y="1796400"/>
            <a:ext cx="6813000" cy="36756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538640" y="1796040"/>
            <a:ext cx="6813360" cy="3675960"/>
          </a:xfrm>
          <a:prstGeom prst="rect">
            <a:avLst/>
          </a:prstGeom>
          <a:ln>
            <a:noFill/>
          </a:ln>
        </p:spPr>
      </p:pic>
      <p:sp>
        <p:nvSpPr>
          <p:cNvPr id="93" name="TextShape 2"/>
          <p:cNvSpPr txBox="1"/>
          <p:nvPr/>
        </p:nvSpPr>
        <p:spPr>
          <a:xfrm>
            <a:off x="792000" y="5688000"/>
            <a:ext cx="8712000" cy="106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ctr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Nova organização da raiz do projeto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Anteriormente, vinha sendo utilizado o Google Web Designer (GWD) para o desenvolvimento das paginas.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Foi gerada de forma automatica uma grande quantidade de arquivos, sendo um bom numero de scripts JS e arquivos HTML enormes.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Gerou dificuldade de manutenção e entendimento.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699480" y="1796400"/>
            <a:ext cx="8681400" cy="46836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Mudança para a biblioteca P5js.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Torna-se uma aplicação puramente grafica, ao inves de  manipular objetos DOM previamente escritos no arquivo HTML, utiliza-se de um único objeto (canvas), e “desenha” dinamicamente sobre ele.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333333"/>
                </a:solidFill>
                <a:latin typeface="Noto Sans Regular"/>
              </a:rPr>
              <a:t>Manutenção facilitada, melhor legibilidade e forma mais dinamica de criação da pagina.</a:t>
            </a:r>
            <a:endParaRPr b="0" lang="pt-BR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699840" y="1796760"/>
            <a:ext cx="8680680" cy="468288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pt-BR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699840" y="1796760"/>
            <a:ext cx="8680680" cy="468288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2018-04-25T22:11:17Z</dcterms:created>
  <dc:creator/>
  <dc:description/>
  <dc:language>pt-BR</dc:language>
  <cp:lastModifiedBy/>
  <dcterms:modified xsi:type="dcterms:W3CDTF">2018-04-26T13:22:43Z</dcterms:modified>
  <cp:revision>3</cp:revision>
  <dc:subject/>
  <dc:title>Impress</dc:title>
</cp:coreProperties>
</file>